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580428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9935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9172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0673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860032" y="1124744"/>
            <a:ext cx="396044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dirty="0" smtClean="0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-US" sz="3600" dirty="0" smtClean="0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uk-UA" sz="3600" dirty="0" smtClean="0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3600" b="1" i="0" u="none" strike="noStrike" cap="none" dirty="0" smtClean="0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600" b="1" i="0" u="none" strike="noStrike" cap="none" dirty="0">
              <a:solidFill>
                <a:srgbClr val="C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99592" y="3645024"/>
            <a:ext cx="7776865" cy="20882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41A7BF"/>
              </a:buClr>
              <a:buSzPct val="25000"/>
            </a:pP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РАДУЙТЕСЯ Й ВЕСЕЛІТЬСЯ</a:t>
            </a:r>
            <a:r>
              <a:rPr lang="ru-RU" sz="4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,</a:t>
            </a:r>
          </a:p>
          <a:p>
            <a:pPr lvl="0">
              <a:buClr>
                <a:srgbClr val="41A7BF"/>
              </a:buClr>
              <a:buSzPct val="25000"/>
            </a:pPr>
            <a:r>
              <a:rPr lang="ru-RU" sz="4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МОЛОДІ </a:t>
            </a:r>
            <a:r>
              <a:rPr lang="ru-RU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БАПТИСТИ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1" y="2492896"/>
            <a:ext cx="8280919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u="none" strike="noStrike" cap="non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u="none" strike="noStrike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u="none" strike="noStrike" cap="non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Хваліть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 Господа,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всі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молоді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організатори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баптистських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церков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, вся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Україна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, прославляйте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всі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молоді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працівники-баптисти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,</a:t>
            </a:r>
            <a:endParaRPr lang="ru-RU" sz="4000" b="0" u="none" strike="noStrike" cap="non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4" y="620688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lang="uk-UA" b="0" i="0" u="none" strike="noStrike" cap="none" dirty="0" smtClean="0">
              <a:solidFill>
                <a:srgbClr val="C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uk-UA" b="0" i="0" u="none" strike="noStrike" cap="none" dirty="0" smtClean="0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lang="uk-UA" sz="1200" b="0" i="0" u="none" strike="noStrike" cap="none" dirty="0" smtClean="0">
              <a:solidFill>
                <a:srgbClr val="C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uk-UA" sz="2800" b="0" i="0" u="none" strike="noStrike" cap="none" dirty="0" smtClean="0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ПСАЛОМ 117:1 </a:t>
            </a:r>
            <a:endParaRPr lang="uk-UA" sz="2800" b="0" i="0" u="none" strike="noStrike" cap="none" dirty="0">
              <a:solidFill>
                <a:srgbClr val="C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1" y="2492896"/>
            <a:ext cx="8280919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u="none" strike="noStrike" cap="non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u="none" strike="noStrike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u="none" strike="noStrike" cap="non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бо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зміцнилось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милосердя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що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 приносить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спасіння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, над нами, а правда Господня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навіки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 — Бог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відкупляє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душі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! </a:t>
            </a:r>
            <a:endParaRPr lang="ru-RU" sz="40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eorgi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Алілуя</a:t>
            </a:r>
            <a:r>
              <a:rPr lang="ru-RU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4" y="620688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lang="uk-UA" b="0" i="0" u="none" strike="noStrike" cap="none" dirty="0" smtClean="0">
              <a:solidFill>
                <a:srgbClr val="C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uk-UA" b="0" i="0" u="none" strike="noStrike" cap="none" dirty="0" smtClean="0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lang="uk-UA" sz="1200" b="0" i="0" u="none" strike="noStrike" cap="none" dirty="0" smtClean="0">
              <a:solidFill>
                <a:srgbClr val="C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uk-UA" sz="2800" b="0" i="0" u="none" strike="noStrike" cap="none" dirty="0" smtClean="0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ПСАЛОМ 117:</a:t>
            </a:r>
            <a:r>
              <a:rPr lang="en-US" sz="2800" b="0" i="0" u="none" strike="noStrike" cap="none" dirty="0" smtClean="0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uk-UA" sz="2800" b="0" i="0" u="none" strike="noStrike" cap="none" dirty="0" smtClean="0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uk-UA" sz="2800" b="0" i="0" u="none" strike="noStrike" cap="none" dirty="0">
              <a:solidFill>
                <a:srgbClr val="C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3621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</Words>
  <Application>Microsoft Office PowerPoint</Application>
  <PresentationFormat>Экран (4:3)</PresentationFormat>
  <Paragraphs>23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ПСАЛОМ 117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21</dc:title>
  <dc:creator>dkey</dc:creator>
  <cp:lastModifiedBy>Admin</cp:lastModifiedBy>
  <cp:revision>12</cp:revision>
  <dcterms:modified xsi:type="dcterms:W3CDTF">2019-11-06T12:49:09Z</dcterms:modified>
</cp:coreProperties>
</file>